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>
      <p:cViewPr varScale="1">
        <p:scale>
          <a:sx n="82" d="100"/>
          <a:sy n="82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77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37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79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51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0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0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78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24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054B-2282-FC4A-9E50-62CFF81204AB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C74E-7D28-154D-92B3-F98BF7BF54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DA57698-8150-A34C-2EEC-AB3117D3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10075"/>
            <a:ext cx="6462793" cy="90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D688997-EAC9-FE98-2760-E4797C37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6051"/>
            <a:ext cx="6521356" cy="91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Macintosh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Yoshimi Tomine</dc:creator>
  <cp:lastModifiedBy>Yoshimi Tomine</cp:lastModifiedBy>
  <cp:revision>2</cp:revision>
  <dcterms:created xsi:type="dcterms:W3CDTF">2023-04-11T00:22:23Z</dcterms:created>
  <dcterms:modified xsi:type="dcterms:W3CDTF">2023-04-11T00:26:47Z</dcterms:modified>
</cp:coreProperties>
</file>