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97"/>
  </p:normalViewPr>
  <p:slideViewPr>
    <p:cSldViewPr snapToGrid="0">
      <p:cViewPr varScale="1">
        <p:scale>
          <a:sx n="82" d="100"/>
          <a:sy n="82" d="100"/>
        </p:scale>
        <p:origin x="17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677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377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79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51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36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603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82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90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78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124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93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1054B-2282-FC4A-9E50-62CFF81204AB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CC74E-7D28-154D-92B3-F98BF7BF54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0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DA57698-8150-A34C-2EEC-AB3117D38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7" y="10075"/>
            <a:ext cx="6462793" cy="904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8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D688997-EAC9-FE98-2760-E4797C37F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81" y="6051"/>
            <a:ext cx="6521356" cy="913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5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</TotalTime>
  <Words>0</Words>
  <Application>Microsoft Macintosh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Yoshimi Tomine</dc:creator>
  <cp:lastModifiedBy>Yoshimi Tomine</cp:lastModifiedBy>
  <cp:revision>2</cp:revision>
  <dcterms:created xsi:type="dcterms:W3CDTF">2023-04-11T00:22:23Z</dcterms:created>
  <dcterms:modified xsi:type="dcterms:W3CDTF">2023-04-11T00:26:47Z</dcterms:modified>
</cp:coreProperties>
</file>